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1"/>
    <p:restoredTop sz="97391"/>
  </p:normalViewPr>
  <p:slideViewPr>
    <p:cSldViewPr snapToGrid="0" snapToObjects="1">
      <p:cViewPr varScale="1">
        <p:scale>
          <a:sx n="61" d="100"/>
          <a:sy n="61" d="100"/>
        </p:scale>
        <p:origin x="13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e Tancreto" userId="b25065d5-1150-4d94-ac6e-d303bd3eb95b" providerId="ADAL" clId="{A56AD9FB-F60C-425E-A206-9D823A2A3E20}"/>
    <pc:docChg chg="modSld">
      <pc:chgData name="Nicole Tancreto" userId="b25065d5-1150-4d94-ac6e-d303bd3eb95b" providerId="ADAL" clId="{A56AD9FB-F60C-425E-A206-9D823A2A3E20}" dt="2021-12-09T18:45:07.629" v="78" actId="14100"/>
      <pc:docMkLst>
        <pc:docMk/>
      </pc:docMkLst>
      <pc:sldChg chg="addSp modSp">
        <pc:chgData name="Nicole Tancreto" userId="b25065d5-1150-4d94-ac6e-d303bd3eb95b" providerId="ADAL" clId="{A56AD9FB-F60C-425E-A206-9D823A2A3E20}" dt="2021-12-09T18:45:07.629" v="78" actId="14100"/>
        <pc:sldMkLst>
          <pc:docMk/>
          <pc:sldMk cId="1891971718" sldId="256"/>
        </pc:sldMkLst>
        <pc:spChg chg="add mod">
          <ac:chgData name="Nicole Tancreto" userId="b25065d5-1150-4d94-ac6e-d303bd3eb95b" providerId="ADAL" clId="{A56AD9FB-F60C-425E-A206-9D823A2A3E20}" dt="2021-12-09T18:44:14.103" v="71" actId="164"/>
          <ac:spMkLst>
            <pc:docMk/>
            <pc:sldMk cId="1891971718" sldId="256"/>
            <ac:spMk id="2" creationId="{8C183A29-3DF5-4ADF-9C51-00DC10BE4677}"/>
          </ac:spMkLst>
        </pc:spChg>
        <pc:spChg chg="add mod">
          <ac:chgData name="Nicole Tancreto" userId="b25065d5-1150-4d94-ac6e-d303bd3eb95b" providerId="ADAL" clId="{A56AD9FB-F60C-425E-A206-9D823A2A3E20}" dt="2021-12-09T18:44:14.103" v="71" actId="164"/>
          <ac:spMkLst>
            <pc:docMk/>
            <pc:sldMk cId="1891971718" sldId="256"/>
            <ac:spMk id="7" creationId="{B69DC6F8-B24C-485E-9EF0-B0E1D6CB537D}"/>
          </ac:spMkLst>
        </pc:spChg>
        <pc:spChg chg="add mod">
          <ac:chgData name="Nicole Tancreto" userId="b25065d5-1150-4d94-ac6e-d303bd3eb95b" providerId="ADAL" clId="{A56AD9FB-F60C-425E-A206-9D823A2A3E20}" dt="2021-12-09T18:44:14.103" v="71" actId="164"/>
          <ac:spMkLst>
            <pc:docMk/>
            <pc:sldMk cId="1891971718" sldId="256"/>
            <ac:spMk id="8" creationId="{9BDE08BD-593B-4B91-B258-FB7438753588}"/>
          </ac:spMkLst>
        </pc:spChg>
        <pc:grpChg chg="add mod">
          <ac:chgData name="Nicole Tancreto" userId="b25065d5-1150-4d94-ac6e-d303bd3eb95b" providerId="ADAL" clId="{A56AD9FB-F60C-425E-A206-9D823A2A3E20}" dt="2021-12-09T18:45:07.629" v="78" actId="14100"/>
          <ac:grpSpMkLst>
            <pc:docMk/>
            <pc:sldMk cId="1891971718" sldId="256"/>
            <ac:grpSpMk id="9" creationId="{A992E26D-C80B-4B54-8587-9AAB233D6EC8}"/>
          </ac:grpSpMkLst>
        </pc:grpChg>
        <pc:cxnChg chg="add mod">
          <ac:chgData name="Nicole Tancreto" userId="b25065d5-1150-4d94-ac6e-d303bd3eb95b" providerId="ADAL" clId="{A56AD9FB-F60C-425E-A206-9D823A2A3E20}" dt="2021-12-09T18:44:14.103" v="71" actId="164"/>
          <ac:cxnSpMkLst>
            <pc:docMk/>
            <pc:sldMk cId="1891971718" sldId="256"/>
            <ac:cxnSpMk id="5" creationId="{05AE2969-F1F9-4306-BCA7-1D5FD7FCDCAE}"/>
          </ac:cxnSpMkLst>
        </pc:cxnChg>
        <pc:cxnChg chg="add mod">
          <ac:chgData name="Nicole Tancreto" userId="b25065d5-1150-4d94-ac6e-d303bd3eb95b" providerId="ADAL" clId="{A56AD9FB-F60C-425E-A206-9D823A2A3E20}" dt="2021-12-09T18:44:14.103" v="71" actId="164"/>
          <ac:cxnSpMkLst>
            <pc:docMk/>
            <pc:sldMk cId="1891971718" sldId="256"/>
            <ac:cxnSpMk id="6" creationId="{4F8FE6B0-E1BC-4EC2-B646-9398B7600297}"/>
          </ac:cxnSpMkLst>
        </pc:cxnChg>
      </pc:sldChg>
      <pc:sldChg chg="addSp modSp">
        <pc:chgData name="Nicole Tancreto" userId="b25065d5-1150-4d94-ac6e-d303bd3eb95b" providerId="ADAL" clId="{A56AD9FB-F60C-425E-A206-9D823A2A3E20}" dt="2021-12-09T18:44:51.711" v="77" actId="14100"/>
        <pc:sldMkLst>
          <pc:docMk/>
          <pc:sldMk cId="2779819326" sldId="257"/>
        </pc:sldMkLst>
        <pc:grpChg chg="add mod">
          <ac:chgData name="Nicole Tancreto" userId="b25065d5-1150-4d94-ac6e-d303bd3eb95b" providerId="ADAL" clId="{A56AD9FB-F60C-425E-A206-9D823A2A3E20}" dt="2021-12-09T18:44:51.711" v="77" actId="14100"/>
          <ac:grpSpMkLst>
            <pc:docMk/>
            <pc:sldMk cId="2779819326" sldId="257"/>
            <ac:grpSpMk id="19" creationId="{82460746-7B1F-45AB-BF68-DD60CBCC5A18}"/>
          </ac:grpSpMkLst>
        </pc:grpChg>
        <pc:graphicFrameChg chg="mod modGraphic">
          <ac:chgData name="Nicole Tancreto" userId="b25065d5-1150-4d94-ac6e-d303bd3eb95b" providerId="ADAL" clId="{A56AD9FB-F60C-425E-A206-9D823A2A3E20}" dt="2021-12-09T18:44:48.837" v="76" actId="14100"/>
          <ac:graphicFrameMkLst>
            <pc:docMk/>
            <pc:sldMk cId="2779819326" sldId="257"/>
            <ac:graphicFrameMk id="4" creationId="{E0A8DF99-75BC-E444-BDF3-88E4C4196010}"/>
          </ac:graphicFrameMkLst>
        </pc:graphicFrameChg>
      </pc:sldChg>
    </pc:docChg>
  </pc:docChgLst>
  <pc:docChgLst>
    <pc:chgData name="Nicole Tancreto" userId="S::ntancreto@psmfc.org::b25065d5-1150-4d94-ac6e-d303bd3eb95b" providerId="AD" clId="Web-{726DD751-E471-42A8-9A6B-DC9C31967217}"/>
    <pc:docChg chg="modSld">
      <pc:chgData name="Nicole Tancreto" userId="S::ntancreto@psmfc.org::b25065d5-1150-4d94-ac6e-d303bd3eb95b" providerId="AD" clId="Web-{726DD751-E471-42A8-9A6B-DC9C31967217}" dt="2021-12-09T18:31:53.164" v="3"/>
      <pc:docMkLst>
        <pc:docMk/>
      </pc:docMkLst>
      <pc:sldChg chg="addSp delSp">
        <pc:chgData name="Nicole Tancreto" userId="S::ntancreto@psmfc.org::b25065d5-1150-4d94-ac6e-d303bd3eb95b" providerId="AD" clId="Web-{726DD751-E471-42A8-9A6B-DC9C31967217}" dt="2021-12-09T18:31:53.164" v="3"/>
        <pc:sldMkLst>
          <pc:docMk/>
          <pc:sldMk cId="1891971718" sldId="256"/>
        </pc:sldMkLst>
        <pc:spChg chg="add del">
          <ac:chgData name="Nicole Tancreto" userId="S::ntancreto@psmfc.org::b25065d5-1150-4d94-ac6e-d303bd3eb95b" providerId="AD" clId="Web-{726DD751-E471-42A8-9A6B-DC9C31967217}" dt="2021-12-09T18:31:53.164" v="3"/>
          <ac:spMkLst>
            <pc:docMk/>
            <pc:sldMk cId="1891971718" sldId="256"/>
            <ac:spMk id="2" creationId="{6DD67B13-1522-49ED-8CDF-0B552E0CF913}"/>
          </ac:spMkLst>
        </pc:spChg>
      </pc:sldChg>
      <pc:sldChg chg="modSp">
        <pc:chgData name="Nicole Tancreto" userId="S::ntancreto@psmfc.org::b25065d5-1150-4d94-ac6e-d303bd3eb95b" providerId="AD" clId="Web-{726DD751-E471-42A8-9A6B-DC9C31967217}" dt="2021-12-09T18:31:30.961" v="1" actId="1076"/>
        <pc:sldMkLst>
          <pc:docMk/>
          <pc:sldMk cId="2779819326" sldId="257"/>
        </pc:sldMkLst>
        <pc:graphicFrameChg chg="mod">
          <ac:chgData name="Nicole Tancreto" userId="S::ntancreto@psmfc.org::b25065d5-1150-4d94-ac6e-d303bd3eb95b" providerId="AD" clId="Web-{726DD751-E471-42A8-9A6B-DC9C31967217}" dt="2021-12-09T18:31:30.961" v="1" actId="1076"/>
          <ac:graphicFrameMkLst>
            <pc:docMk/>
            <pc:sldMk cId="2779819326" sldId="257"/>
            <ac:graphicFrameMk id="4" creationId="{E0A8DF99-75BC-E444-BDF3-88E4C419601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E57A-B340-2249-B6B0-6B891C0AE08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1B55-8B60-3745-A94D-447731EC6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070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E57A-B340-2249-B6B0-6B891C0AE08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1B55-8B60-3745-A94D-447731EC6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062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E57A-B340-2249-B6B0-6B891C0AE08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1B55-8B60-3745-A94D-447731EC6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756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E57A-B340-2249-B6B0-6B891C0AE08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1B55-8B60-3745-A94D-447731EC6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43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E57A-B340-2249-B6B0-6B891C0AE08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1B55-8B60-3745-A94D-447731EC6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416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E57A-B340-2249-B6B0-6B891C0AE08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1B55-8B60-3745-A94D-447731EC6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771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E57A-B340-2249-B6B0-6B891C0AE08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1B55-8B60-3745-A94D-447731EC6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361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E57A-B340-2249-B6B0-6B891C0AE08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1B55-8B60-3745-A94D-447731EC6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572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E57A-B340-2249-B6B0-6B891C0AE08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1B55-8B60-3745-A94D-447731EC6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55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E57A-B340-2249-B6B0-6B891C0AE08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1B55-8B60-3745-A94D-447731EC6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637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E57A-B340-2249-B6B0-6B891C0AE08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1B55-8B60-3745-A94D-447731EC6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286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8E57A-B340-2249-B6B0-6B891C0AE08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51B55-8B60-3745-A94D-447731EC6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107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0A8DF99-75BC-E444-BDF3-88E4C41960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333882"/>
              </p:ext>
            </p:extLst>
          </p:nvPr>
        </p:nvGraphicFramePr>
        <p:xfrm>
          <a:off x="6089301" y="0"/>
          <a:ext cx="3054699" cy="7416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18233">
                  <a:extLst>
                    <a:ext uri="{9D8B030D-6E8A-4147-A177-3AD203B41FA5}">
                      <a16:colId xmlns:a16="http://schemas.microsoft.com/office/drawing/2014/main" val="1769467613"/>
                    </a:ext>
                  </a:extLst>
                </a:gridCol>
                <a:gridCol w="1018233">
                  <a:extLst>
                    <a:ext uri="{9D8B030D-6E8A-4147-A177-3AD203B41FA5}">
                      <a16:colId xmlns:a16="http://schemas.microsoft.com/office/drawing/2014/main" val="2167168104"/>
                    </a:ext>
                  </a:extLst>
                </a:gridCol>
                <a:gridCol w="1018233">
                  <a:extLst>
                    <a:ext uri="{9D8B030D-6E8A-4147-A177-3AD203B41FA5}">
                      <a16:colId xmlns:a16="http://schemas.microsoft.com/office/drawing/2014/main" val="22549719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800" dirty="0"/>
                        <a:t>Site Code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Config. Number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Surveyors Initials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830698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800" dirty="0"/>
                        <a:t>Site Name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Survey 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344626"/>
                  </a:ext>
                </a:extLst>
              </a:tr>
            </a:tbl>
          </a:graphicData>
        </a:graphic>
      </p:graphicFrame>
      <p:grpSp>
        <p:nvGrpSpPr>
          <p:cNvPr id="18" name="Group 17">
            <a:extLst>
              <a:ext uri="{FF2B5EF4-FFF2-40B4-BE49-F238E27FC236}">
                <a16:creationId xmlns:a16="http://schemas.microsoft.com/office/drawing/2014/main" id="{56BCA39E-4F85-41F3-93C9-1B29816EB6D0}"/>
              </a:ext>
            </a:extLst>
          </p:cNvPr>
          <p:cNvGrpSpPr/>
          <p:nvPr/>
        </p:nvGrpSpPr>
        <p:grpSpPr>
          <a:xfrm>
            <a:off x="68187" y="767188"/>
            <a:ext cx="2123972" cy="437791"/>
            <a:chOff x="6327793" y="1471440"/>
            <a:chExt cx="2123972" cy="437791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D7CFFD2-1EF2-435D-8B06-FC419A7002DD}"/>
                </a:ext>
              </a:extLst>
            </p:cNvPr>
            <p:cNvSpPr/>
            <p:nvPr/>
          </p:nvSpPr>
          <p:spPr>
            <a:xfrm>
              <a:off x="6327793" y="1471440"/>
              <a:ext cx="2123972" cy="43779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91097D7-A4B9-48F1-98BB-A710D6E9BC75}"/>
                </a:ext>
              </a:extLst>
            </p:cNvPr>
            <p:cNvCxnSpPr>
              <a:cxnSpLocks/>
            </p:cNvCxnSpPr>
            <p:nvPr/>
          </p:nvCxnSpPr>
          <p:spPr>
            <a:xfrm>
              <a:off x="6428198" y="1574920"/>
              <a:ext cx="302055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C4E4A26F-4061-4ECA-98CE-42839F21C7CD}"/>
                </a:ext>
              </a:extLst>
            </p:cNvPr>
            <p:cNvCxnSpPr>
              <a:cxnSpLocks/>
            </p:cNvCxnSpPr>
            <p:nvPr/>
          </p:nvCxnSpPr>
          <p:spPr>
            <a:xfrm>
              <a:off x="6428198" y="1808008"/>
              <a:ext cx="302055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F21A899-4613-49D6-B863-610551788083}"/>
                </a:ext>
              </a:extLst>
            </p:cNvPr>
            <p:cNvSpPr txBox="1"/>
            <p:nvPr/>
          </p:nvSpPr>
          <p:spPr>
            <a:xfrm>
              <a:off x="6829048" y="1471441"/>
              <a:ext cx="162271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Approximate Low Water Line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71F8C2D-1B3E-43FD-893A-180E6B815D9A}"/>
                </a:ext>
              </a:extLst>
            </p:cNvPr>
            <p:cNvSpPr txBox="1"/>
            <p:nvPr/>
          </p:nvSpPr>
          <p:spPr>
            <a:xfrm>
              <a:off x="6829048" y="1678399"/>
              <a:ext cx="157520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Approximate High Water Line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1971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D10DC7B-DA4D-4890-9FBE-ABB48FB550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0A8DF99-75BC-E444-BDF3-88E4C41960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67178"/>
              </p:ext>
            </p:extLst>
          </p:nvPr>
        </p:nvGraphicFramePr>
        <p:xfrm>
          <a:off x="6165476" y="5589"/>
          <a:ext cx="2973526" cy="7416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71506">
                  <a:extLst>
                    <a:ext uri="{9D8B030D-6E8A-4147-A177-3AD203B41FA5}">
                      <a16:colId xmlns:a16="http://schemas.microsoft.com/office/drawing/2014/main" val="1769467613"/>
                    </a:ext>
                  </a:extLst>
                </a:gridCol>
                <a:gridCol w="1151010">
                  <a:extLst>
                    <a:ext uri="{9D8B030D-6E8A-4147-A177-3AD203B41FA5}">
                      <a16:colId xmlns:a16="http://schemas.microsoft.com/office/drawing/2014/main" val="2167168104"/>
                    </a:ext>
                  </a:extLst>
                </a:gridCol>
                <a:gridCol w="1151010">
                  <a:extLst>
                    <a:ext uri="{9D8B030D-6E8A-4147-A177-3AD203B41FA5}">
                      <a16:colId xmlns:a16="http://schemas.microsoft.com/office/drawing/2014/main" val="22549719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800" dirty="0"/>
                        <a:t>Site Code</a:t>
                      </a:r>
                    </a:p>
                    <a:p>
                      <a:r>
                        <a:rPr lang="en-US" sz="1000" dirty="0"/>
                        <a:t>TST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Config. Number</a:t>
                      </a:r>
                    </a:p>
                    <a:p>
                      <a:r>
                        <a:rPr lang="en-US" sz="1000" dirty="0"/>
                        <a:t>100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Surveyors Initials</a:t>
                      </a:r>
                    </a:p>
                    <a:p>
                      <a:r>
                        <a:rPr lang="en-US" sz="1000" dirty="0"/>
                        <a:t>NJT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830698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800" dirty="0"/>
                        <a:t>Site Name</a:t>
                      </a:r>
                    </a:p>
                    <a:p>
                      <a:r>
                        <a:rPr lang="en-US" sz="1000" dirty="0"/>
                        <a:t>Test Site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Survey Date</a:t>
                      </a:r>
                    </a:p>
                    <a:p>
                      <a:r>
                        <a:rPr lang="en-US" sz="1000" dirty="0"/>
                        <a:t>8/2/2021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344626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6EB8FDC2-B143-40BD-8DCA-D4B52AF5C00B}"/>
              </a:ext>
            </a:extLst>
          </p:cNvPr>
          <p:cNvSpPr/>
          <p:nvPr/>
        </p:nvSpPr>
        <p:spPr>
          <a:xfrm>
            <a:off x="5091290" y="3070577"/>
            <a:ext cx="428978" cy="90311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D3C2545-BA26-4B60-8B8A-2ECE91910EA4}"/>
              </a:ext>
            </a:extLst>
          </p:cNvPr>
          <p:cNvSpPr/>
          <p:nvPr/>
        </p:nvSpPr>
        <p:spPr>
          <a:xfrm>
            <a:off x="4651024" y="3076221"/>
            <a:ext cx="428978" cy="90311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960E419-79AF-4DC9-851F-75818997F7B6}"/>
              </a:ext>
            </a:extLst>
          </p:cNvPr>
          <p:cNvSpPr/>
          <p:nvPr/>
        </p:nvSpPr>
        <p:spPr>
          <a:xfrm>
            <a:off x="4188182" y="3031485"/>
            <a:ext cx="428978" cy="90311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E7932A-6BF1-4F55-9C5F-AC97BF2EF58F}"/>
              </a:ext>
            </a:extLst>
          </p:cNvPr>
          <p:cNvSpPr txBox="1"/>
          <p:nvPr/>
        </p:nvSpPr>
        <p:spPr>
          <a:xfrm>
            <a:off x="4165602" y="2573866"/>
            <a:ext cx="485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01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4FA4034-F8BC-452B-B6D1-F0C3D22A4985}"/>
              </a:ext>
            </a:extLst>
          </p:cNvPr>
          <p:cNvSpPr txBox="1"/>
          <p:nvPr/>
        </p:nvSpPr>
        <p:spPr>
          <a:xfrm>
            <a:off x="4605870" y="2576308"/>
            <a:ext cx="485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02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3F63FB8-709E-440D-88AD-0C3392BF2ADA}"/>
              </a:ext>
            </a:extLst>
          </p:cNvPr>
          <p:cNvSpPr txBox="1"/>
          <p:nvPr/>
        </p:nvSpPr>
        <p:spPr>
          <a:xfrm>
            <a:off x="5063068" y="2573866"/>
            <a:ext cx="485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03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62EC20E-9310-4E4B-8EE8-FE35799FEF15}"/>
              </a:ext>
            </a:extLst>
          </p:cNvPr>
          <p:cNvCxnSpPr/>
          <p:nvPr/>
        </p:nvCxnSpPr>
        <p:spPr>
          <a:xfrm flipH="1" flipV="1">
            <a:off x="3273778" y="4122194"/>
            <a:ext cx="101600" cy="139487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BF606F8E-6A4E-45CF-A5A7-67A3D7972684}"/>
              </a:ext>
            </a:extLst>
          </p:cNvPr>
          <p:cNvSpPr txBox="1"/>
          <p:nvPr/>
        </p:nvSpPr>
        <p:spPr>
          <a:xfrm rot="5124410">
            <a:off x="3206366" y="4634963"/>
            <a:ext cx="767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Flow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EBC1E10-4EF3-426F-BD07-30861BDE5F36}"/>
              </a:ext>
            </a:extLst>
          </p:cNvPr>
          <p:cNvSpPr/>
          <p:nvPr/>
        </p:nvSpPr>
        <p:spPr>
          <a:xfrm>
            <a:off x="5057422" y="56444"/>
            <a:ext cx="2381956" cy="6778108"/>
          </a:xfrm>
          <a:custGeom>
            <a:avLst/>
            <a:gdLst>
              <a:gd name="connsiteX0" fmla="*/ 0 w 2381956"/>
              <a:gd name="connsiteY0" fmla="*/ 0 h 6852356"/>
              <a:gd name="connsiteX1" fmla="*/ 22578 w 2381956"/>
              <a:gd name="connsiteY1" fmla="*/ 101600 h 6852356"/>
              <a:gd name="connsiteX2" fmla="*/ 33867 w 2381956"/>
              <a:gd name="connsiteY2" fmla="*/ 135467 h 6852356"/>
              <a:gd name="connsiteX3" fmla="*/ 67734 w 2381956"/>
              <a:gd name="connsiteY3" fmla="*/ 270934 h 6852356"/>
              <a:gd name="connsiteX4" fmla="*/ 90311 w 2381956"/>
              <a:gd name="connsiteY4" fmla="*/ 338667 h 6852356"/>
              <a:gd name="connsiteX5" fmla="*/ 101600 w 2381956"/>
              <a:gd name="connsiteY5" fmla="*/ 372534 h 6852356"/>
              <a:gd name="connsiteX6" fmla="*/ 146756 w 2381956"/>
              <a:gd name="connsiteY6" fmla="*/ 440267 h 6852356"/>
              <a:gd name="connsiteX7" fmla="*/ 158045 w 2381956"/>
              <a:gd name="connsiteY7" fmla="*/ 474134 h 6852356"/>
              <a:gd name="connsiteX8" fmla="*/ 180622 w 2381956"/>
              <a:gd name="connsiteY8" fmla="*/ 508000 h 6852356"/>
              <a:gd name="connsiteX9" fmla="*/ 203200 w 2381956"/>
              <a:gd name="connsiteY9" fmla="*/ 575734 h 6852356"/>
              <a:gd name="connsiteX10" fmla="*/ 225778 w 2381956"/>
              <a:gd name="connsiteY10" fmla="*/ 643467 h 6852356"/>
              <a:gd name="connsiteX11" fmla="*/ 237067 w 2381956"/>
              <a:gd name="connsiteY11" fmla="*/ 677334 h 6852356"/>
              <a:gd name="connsiteX12" fmla="*/ 270934 w 2381956"/>
              <a:gd name="connsiteY12" fmla="*/ 711200 h 6852356"/>
              <a:gd name="connsiteX13" fmla="*/ 282222 w 2381956"/>
              <a:gd name="connsiteY13" fmla="*/ 745067 h 6852356"/>
              <a:gd name="connsiteX14" fmla="*/ 327378 w 2381956"/>
              <a:gd name="connsiteY14" fmla="*/ 812800 h 6852356"/>
              <a:gd name="connsiteX15" fmla="*/ 372534 w 2381956"/>
              <a:gd name="connsiteY15" fmla="*/ 914400 h 6852356"/>
              <a:gd name="connsiteX16" fmla="*/ 395111 w 2381956"/>
              <a:gd name="connsiteY16" fmla="*/ 993423 h 6852356"/>
              <a:gd name="connsiteX17" fmla="*/ 417689 w 2381956"/>
              <a:gd name="connsiteY17" fmla="*/ 1061156 h 6852356"/>
              <a:gd name="connsiteX18" fmla="*/ 428978 w 2381956"/>
              <a:gd name="connsiteY18" fmla="*/ 1095023 h 6852356"/>
              <a:gd name="connsiteX19" fmla="*/ 440267 w 2381956"/>
              <a:gd name="connsiteY19" fmla="*/ 1140178 h 6852356"/>
              <a:gd name="connsiteX20" fmla="*/ 462845 w 2381956"/>
              <a:gd name="connsiteY20" fmla="*/ 1207912 h 6852356"/>
              <a:gd name="connsiteX21" fmla="*/ 474134 w 2381956"/>
              <a:gd name="connsiteY21" fmla="*/ 1241778 h 6852356"/>
              <a:gd name="connsiteX22" fmla="*/ 485422 w 2381956"/>
              <a:gd name="connsiteY22" fmla="*/ 1309512 h 6852356"/>
              <a:gd name="connsiteX23" fmla="*/ 496711 w 2381956"/>
              <a:gd name="connsiteY23" fmla="*/ 1343378 h 6852356"/>
              <a:gd name="connsiteX24" fmla="*/ 519289 w 2381956"/>
              <a:gd name="connsiteY24" fmla="*/ 1636889 h 6852356"/>
              <a:gd name="connsiteX25" fmla="*/ 541867 w 2381956"/>
              <a:gd name="connsiteY25" fmla="*/ 1738489 h 6852356"/>
              <a:gd name="connsiteX26" fmla="*/ 564445 w 2381956"/>
              <a:gd name="connsiteY26" fmla="*/ 1851378 h 6852356"/>
              <a:gd name="connsiteX27" fmla="*/ 575734 w 2381956"/>
              <a:gd name="connsiteY27" fmla="*/ 1930400 h 6852356"/>
              <a:gd name="connsiteX28" fmla="*/ 587022 w 2381956"/>
              <a:gd name="connsiteY28" fmla="*/ 1964267 h 6852356"/>
              <a:gd name="connsiteX29" fmla="*/ 598311 w 2381956"/>
              <a:gd name="connsiteY29" fmla="*/ 2009423 h 6852356"/>
              <a:gd name="connsiteX30" fmla="*/ 609600 w 2381956"/>
              <a:gd name="connsiteY30" fmla="*/ 2077156 h 6852356"/>
              <a:gd name="connsiteX31" fmla="*/ 643467 w 2381956"/>
              <a:gd name="connsiteY31" fmla="*/ 2190045 h 6852356"/>
              <a:gd name="connsiteX32" fmla="*/ 666045 w 2381956"/>
              <a:gd name="connsiteY32" fmla="*/ 2336800 h 6852356"/>
              <a:gd name="connsiteX33" fmla="*/ 677334 w 2381956"/>
              <a:gd name="connsiteY33" fmla="*/ 2393245 h 6852356"/>
              <a:gd name="connsiteX34" fmla="*/ 688622 w 2381956"/>
              <a:gd name="connsiteY34" fmla="*/ 2528712 h 6852356"/>
              <a:gd name="connsiteX35" fmla="*/ 699911 w 2381956"/>
              <a:gd name="connsiteY35" fmla="*/ 2878667 h 6852356"/>
              <a:gd name="connsiteX36" fmla="*/ 711200 w 2381956"/>
              <a:gd name="connsiteY36" fmla="*/ 2946400 h 6852356"/>
              <a:gd name="connsiteX37" fmla="*/ 733778 w 2381956"/>
              <a:gd name="connsiteY37" fmla="*/ 3070578 h 6852356"/>
              <a:gd name="connsiteX38" fmla="*/ 745067 w 2381956"/>
              <a:gd name="connsiteY38" fmla="*/ 3149600 h 6852356"/>
              <a:gd name="connsiteX39" fmla="*/ 756356 w 2381956"/>
              <a:gd name="connsiteY39" fmla="*/ 3217334 h 6852356"/>
              <a:gd name="connsiteX40" fmla="*/ 767645 w 2381956"/>
              <a:gd name="connsiteY40" fmla="*/ 3307645 h 6852356"/>
              <a:gd name="connsiteX41" fmla="*/ 778934 w 2381956"/>
              <a:gd name="connsiteY41" fmla="*/ 3364089 h 6852356"/>
              <a:gd name="connsiteX42" fmla="*/ 790222 w 2381956"/>
              <a:gd name="connsiteY42" fmla="*/ 3465689 h 6852356"/>
              <a:gd name="connsiteX43" fmla="*/ 812800 w 2381956"/>
              <a:gd name="connsiteY43" fmla="*/ 3556000 h 6852356"/>
              <a:gd name="connsiteX44" fmla="*/ 835378 w 2381956"/>
              <a:gd name="connsiteY44" fmla="*/ 3646312 h 6852356"/>
              <a:gd name="connsiteX45" fmla="*/ 846667 w 2381956"/>
              <a:gd name="connsiteY45" fmla="*/ 3747912 h 6852356"/>
              <a:gd name="connsiteX46" fmla="*/ 857956 w 2381956"/>
              <a:gd name="connsiteY46" fmla="*/ 3826934 h 6852356"/>
              <a:gd name="connsiteX47" fmla="*/ 869245 w 2381956"/>
              <a:gd name="connsiteY47" fmla="*/ 3894667 h 6852356"/>
              <a:gd name="connsiteX48" fmla="*/ 891822 w 2381956"/>
              <a:gd name="connsiteY48" fmla="*/ 4120445 h 6852356"/>
              <a:gd name="connsiteX49" fmla="*/ 903111 w 2381956"/>
              <a:gd name="connsiteY49" fmla="*/ 4210756 h 6852356"/>
              <a:gd name="connsiteX50" fmla="*/ 914400 w 2381956"/>
              <a:gd name="connsiteY50" fmla="*/ 4255912 h 6852356"/>
              <a:gd name="connsiteX51" fmla="*/ 936978 w 2381956"/>
              <a:gd name="connsiteY51" fmla="*/ 4651023 h 6852356"/>
              <a:gd name="connsiteX52" fmla="*/ 970845 w 2381956"/>
              <a:gd name="connsiteY52" fmla="*/ 4933245 h 6852356"/>
              <a:gd name="connsiteX53" fmla="*/ 959556 w 2381956"/>
              <a:gd name="connsiteY53" fmla="*/ 5644445 h 6852356"/>
              <a:gd name="connsiteX54" fmla="*/ 948267 w 2381956"/>
              <a:gd name="connsiteY54" fmla="*/ 5678312 h 6852356"/>
              <a:gd name="connsiteX55" fmla="*/ 959556 w 2381956"/>
              <a:gd name="connsiteY55" fmla="*/ 5904089 h 6852356"/>
              <a:gd name="connsiteX56" fmla="*/ 993422 w 2381956"/>
              <a:gd name="connsiteY56" fmla="*/ 5892800 h 6852356"/>
              <a:gd name="connsiteX57" fmla="*/ 1106311 w 2381956"/>
              <a:gd name="connsiteY57" fmla="*/ 5915378 h 6852356"/>
              <a:gd name="connsiteX58" fmla="*/ 1162756 w 2381956"/>
              <a:gd name="connsiteY58" fmla="*/ 5960534 h 6852356"/>
              <a:gd name="connsiteX59" fmla="*/ 1207911 w 2381956"/>
              <a:gd name="connsiteY59" fmla="*/ 5983112 h 6852356"/>
              <a:gd name="connsiteX60" fmla="*/ 1241778 w 2381956"/>
              <a:gd name="connsiteY60" fmla="*/ 6005689 h 6852356"/>
              <a:gd name="connsiteX61" fmla="*/ 1264356 w 2381956"/>
              <a:gd name="connsiteY61" fmla="*/ 6039556 h 6852356"/>
              <a:gd name="connsiteX62" fmla="*/ 1332089 w 2381956"/>
              <a:gd name="connsiteY62" fmla="*/ 6062134 h 6852356"/>
              <a:gd name="connsiteX63" fmla="*/ 1377245 w 2381956"/>
              <a:gd name="connsiteY63" fmla="*/ 6096000 h 6852356"/>
              <a:gd name="connsiteX64" fmla="*/ 1411111 w 2381956"/>
              <a:gd name="connsiteY64" fmla="*/ 6129867 h 6852356"/>
              <a:gd name="connsiteX65" fmla="*/ 1501422 w 2381956"/>
              <a:gd name="connsiteY65" fmla="*/ 6186312 h 6852356"/>
              <a:gd name="connsiteX66" fmla="*/ 1546578 w 2381956"/>
              <a:gd name="connsiteY66" fmla="*/ 6208889 h 6852356"/>
              <a:gd name="connsiteX67" fmla="*/ 1693334 w 2381956"/>
              <a:gd name="connsiteY67" fmla="*/ 6310489 h 6852356"/>
              <a:gd name="connsiteX68" fmla="*/ 1749778 w 2381956"/>
              <a:gd name="connsiteY68" fmla="*/ 6344356 h 6852356"/>
              <a:gd name="connsiteX69" fmla="*/ 1783645 w 2381956"/>
              <a:gd name="connsiteY69" fmla="*/ 6366934 h 6852356"/>
              <a:gd name="connsiteX70" fmla="*/ 1817511 w 2381956"/>
              <a:gd name="connsiteY70" fmla="*/ 6378223 h 6852356"/>
              <a:gd name="connsiteX71" fmla="*/ 1885245 w 2381956"/>
              <a:gd name="connsiteY71" fmla="*/ 6423378 h 6852356"/>
              <a:gd name="connsiteX72" fmla="*/ 1952978 w 2381956"/>
              <a:gd name="connsiteY72" fmla="*/ 6468534 h 6852356"/>
              <a:gd name="connsiteX73" fmla="*/ 1986845 w 2381956"/>
              <a:gd name="connsiteY73" fmla="*/ 6491112 h 6852356"/>
              <a:gd name="connsiteX74" fmla="*/ 2020711 w 2381956"/>
              <a:gd name="connsiteY74" fmla="*/ 6513689 h 6852356"/>
              <a:gd name="connsiteX75" fmla="*/ 2077156 w 2381956"/>
              <a:gd name="connsiteY75" fmla="*/ 6558845 h 6852356"/>
              <a:gd name="connsiteX76" fmla="*/ 2099734 w 2381956"/>
              <a:gd name="connsiteY76" fmla="*/ 6592712 h 6852356"/>
              <a:gd name="connsiteX77" fmla="*/ 2133600 w 2381956"/>
              <a:gd name="connsiteY77" fmla="*/ 6615289 h 6852356"/>
              <a:gd name="connsiteX78" fmla="*/ 2167467 w 2381956"/>
              <a:gd name="connsiteY78" fmla="*/ 6649156 h 6852356"/>
              <a:gd name="connsiteX79" fmla="*/ 2190045 w 2381956"/>
              <a:gd name="connsiteY79" fmla="*/ 6683023 h 6852356"/>
              <a:gd name="connsiteX80" fmla="*/ 2223911 w 2381956"/>
              <a:gd name="connsiteY80" fmla="*/ 6694312 h 6852356"/>
              <a:gd name="connsiteX81" fmla="*/ 2269067 w 2381956"/>
              <a:gd name="connsiteY81" fmla="*/ 6739467 h 6852356"/>
              <a:gd name="connsiteX82" fmla="*/ 2291645 w 2381956"/>
              <a:gd name="connsiteY82" fmla="*/ 6773334 h 6852356"/>
              <a:gd name="connsiteX83" fmla="*/ 2325511 w 2381956"/>
              <a:gd name="connsiteY83" fmla="*/ 6795912 h 6852356"/>
              <a:gd name="connsiteX84" fmla="*/ 2348089 w 2381956"/>
              <a:gd name="connsiteY84" fmla="*/ 6829778 h 6852356"/>
              <a:gd name="connsiteX85" fmla="*/ 2381956 w 2381956"/>
              <a:gd name="connsiteY85" fmla="*/ 6852356 h 6852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2381956" h="6852356">
                <a:moveTo>
                  <a:pt x="0" y="0"/>
                </a:moveTo>
                <a:cubicBezTo>
                  <a:pt x="7760" y="38801"/>
                  <a:pt x="11949" y="64398"/>
                  <a:pt x="22578" y="101600"/>
                </a:cubicBezTo>
                <a:cubicBezTo>
                  <a:pt x="25847" y="113042"/>
                  <a:pt x="31286" y="123851"/>
                  <a:pt x="33867" y="135467"/>
                </a:cubicBezTo>
                <a:cubicBezTo>
                  <a:pt x="64272" y="272288"/>
                  <a:pt x="22110" y="134059"/>
                  <a:pt x="67734" y="270934"/>
                </a:cubicBezTo>
                <a:lnTo>
                  <a:pt x="90311" y="338667"/>
                </a:lnTo>
                <a:cubicBezTo>
                  <a:pt x="94074" y="349956"/>
                  <a:pt x="94999" y="362633"/>
                  <a:pt x="101600" y="372534"/>
                </a:cubicBezTo>
                <a:cubicBezTo>
                  <a:pt x="116652" y="395112"/>
                  <a:pt x="138175" y="414524"/>
                  <a:pt x="146756" y="440267"/>
                </a:cubicBezTo>
                <a:cubicBezTo>
                  <a:pt x="150519" y="451556"/>
                  <a:pt x="152723" y="463491"/>
                  <a:pt x="158045" y="474134"/>
                </a:cubicBezTo>
                <a:cubicBezTo>
                  <a:pt x="164112" y="486269"/>
                  <a:pt x="175112" y="495602"/>
                  <a:pt x="180622" y="508000"/>
                </a:cubicBezTo>
                <a:cubicBezTo>
                  <a:pt x="190288" y="529748"/>
                  <a:pt x="195674" y="553156"/>
                  <a:pt x="203200" y="575734"/>
                </a:cubicBezTo>
                <a:lnTo>
                  <a:pt x="225778" y="643467"/>
                </a:lnTo>
                <a:cubicBezTo>
                  <a:pt x="229541" y="654756"/>
                  <a:pt x="228653" y="668920"/>
                  <a:pt x="237067" y="677334"/>
                </a:cubicBezTo>
                <a:lnTo>
                  <a:pt x="270934" y="711200"/>
                </a:lnTo>
                <a:cubicBezTo>
                  <a:pt x="274697" y="722489"/>
                  <a:pt x="276443" y="734665"/>
                  <a:pt x="282222" y="745067"/>
                </a:cubicBezTo>
                <a:cubicBezTo>
                  <a:pt x="295400" y="768787"/>
                  <a:pt x="327378" y="812800"/>
                  <a:pt x="327378" y="812800"/>
                </a:cubicBezTo>
                <a:cubicBezTo>
                  <a:pt x="354246" y="893405"/>
                  <a:pt x="336754" y="860732"/>
                  <a:pt x="372534" y="914400"/>
                </a:cubicBezTo>
                <a:cubicBezTo>
                  <a:pt x="410492" y="1028283"/>
                  <a:pt x="352559" y="851586"/>
                  <a:pt x="395111" y="993423"/>
                </a:cubicBezTo>
                <a:cubicBezTo>
                  <a:pt x="401950" y="1016218"/>
                  <a:pt x="410163" y="1038578"/>
                  <a:pt x="417689" y="1061156"/>
                </a:cubicBezTo>
                <a:cubicBezTo>
                  <a:pt x="421452" y="1072445"/>
                  <a:pt x="426092" y="1083479"/>
                  <a:pt x="428978" y="1095023"/>
                </a:cubicBezTo>
                <a:cubicBezTo>
                  <a:pt x="432741" y="1110075"/>
                  <a:pt x="435809" y="1125317"/>
                  <a:pt x="440267" y="1140178"/>
                </a:cubicBezTo>
                <a:cubicBezTo>
                  <a:pt x="447106" y="1162974"/>
                  <a:pt x="455319" y="1185334"/>
                  <a:pt x="462845" y="1207912"/>
                </a:cubicBezTo>
                <a:lnTo>
                  <a:pt x="474134" y="1241778"/>
                </a:lnTo>
                <a:cubicBezTo>
                  <a:pt x="477897" y="1264356"/>
                  <a:pt x="480457" y="1287168"/>
                  <a:pt x="485422" y="1309512"/>
                </a:cubicBezTo>
                <a:cubicBezTo>
                  <a:pt x="488003" y="1321128"/>
                  <a:pt x="495028" y="1331598"/>
                  <a:pt x="496711" y="1343378"/>
                </a:cubicBezTo>
                <a:cubicBezTo>
                  <a:pt x="508450" y="1425550"/>
                  <a:pt x="511593" y="1559934"/>
                  <a:pt x="519289" y="1636889"/>
                </a:cubicBezTo>
                <a:cubicBezTo>
                  <a:pt x="522650" y="1670495"/>
                  <a:pt x="534795" y="1705488"/>
                  <a:pt x="541867" y="1738489"/>
                </a:cubicBezTo>
                <a:cubicBezTo>
                  <a:pt x="549908" y="1776012"/>
                  <a:pt x="559018" y="1813389"/>
                  <a:pt x="564445" y="1851378"/>
                </a:cubicBezTo>
                <a:cubicBezTo>
                  <a:pt x="568208" y="1877719"/>
                  <a:pt x="570516" y="1904309"/>
                  <a:pt x="575734" y="1930400"/>
                </a:cubicBezTo>
                <a:cubicBezTo>
                  <a:pt x="578068" y="1942068"/>
                  <a:pt x="583753" y="1952825"/>
                  <a:pt x="587022" y="1964267"/>
                </a:cubicBezTo>
                <a:cubicBezTo>
                  <a:pt x="591284" y="1979185"/>
                  <a:pt x="595268" y="1994209"/>
                  <a:pt x="598311" y="2009423"/>
                </a:cubicBezTo>
                <a:cubicBezTo>
                  <a:pt x="602800" y="2031868"/>
                  <a:pt x="604048" y="2054950"/>
                  <a:pt x="609600" y="2077156"/>
                </a:cubicBezTo>
                <a:cubicBezTo>
                  <a:pt x="638399" y="2192352"/>
                  <a:pt x="625549" y="2100454"/>
                  <a:pt x="643467" y="2190045"/>
                </a:cubicBezTo>
                <a:cubicBezTo>
                  <a:pt x="655963" y="2252524"/>
                  <a:pt x="655201" y="2271737"/>
                  <a:pt x="666045" y="2336800"/>
                </a:cubicBezTo>
                <a:cubicBezTo>
                  <a:pt x="669199" y="2355727"/>
                  <a:pt x="673571" y="2374430"/>
                  <a:pt x="677334" y="2393245"/>
                </a:cubicBezTo>
                <a:cubicBezTo>
                  <a:pt x="681097" y="2438401"/>
                  <a:pt x="686517" y="2483449"/>
                  <a:pt x="688622" y="2528712"/>
                </a:cubicBezTo>
                <a:cubicBezTo>
                  <a:pt x="694044" y="2645298"/>
                  <a:pt x="693611" y="2762125"/>
                  <a:pt x="699911" y="2878667"/>
                </a:cubicBezTo>
                <a:cubicBezTo>
                  <a:pt x="701146" y="2901523"/>
                  <a:pt x="707963" y="2923741"/>
                  <a:pt x="711200" y="2946400"/>
                </a:cubicBezTo>
                <a:cubicBezTo>
                  <a:pt x="727156" y="3058093"/>
                  <a:pt x="711643" y="3004176"/>
                  <a:pt x="733778" y="3070578"/>
                </a:cubicBezTo>
                <a:cubicBezTo>
                  <a:pt x="737541" y="3096919"/>
                  <a:pt x="741021" y="3123301"/>
                  <a:pt x="745067" y="3149600"/>
                </a:cubicBezTo>
                <a:cubicBezTo>
                  <a:pt x="748548" y="3172223"/>
                  <a:pt x="753119" y="3194675"/>
                  <a:pt x="756356" y="3217334"/>
                </a:cubicBezTo>
                <a:cubicBezTo>
                  <a:pt x="760646" y="3247367"/>
                  <a:pt x="763032" y="3277660"/>
                  <a:pt x="767645" y="3307645"/>
                </a:cubicBezTo>
                <a:cubicBezTo>
                  <a:pt x="770563" y="3326609"/>
                  <a:pt x="776221" y="3345095"/>
                  <a:pt x="778934" y="3364089"/>
                </a:cubicBezTo>
                <a:cubicBezTo>
                  <a:pt x="783753" y="3397822"/>
                  <a:pt x="784300" y="3432132"/>
                  <a:pt x="790222" y="3465689"/>
                </a:cubicBezTo>
                <a:cubicBezTo>
                  <a:pt x="795614" y="3496247"/>
                  <a:pt x="802987" y="3526562"/>
                  <a:pt x="812800" y="3556000"/>
                </a:cubicBezTo>
                <a:cubicBezTo>
                  <a:pt x="825932" y="3595397"/>
                  <a:pt x="828567" y="3598632"/>
                  <a:pt x="835378" y="3646312"/>
                </a:cubicBezTo>
                <a:cubicBezTo>
                  <a:pt x="840197" y="3680045"/>
                  <a:pt x="842440" y="3714100"/>
                  <a:pt x="846667" y="3747912"/>
                </a:cubicBezTo>
                <a:cubicBezTo>
                  <a:pt x="849967" y="3774315"/>
                  <a:pt x="853910" y="3800635"/>
                  <a:pt x="857956" y="3826934"/>
                </a:cubicBezTo>
                <a:cubicBezTo>
                  <a:pt x="861436" y="3849557"/>
                  <a:pt x="866621" y="3871929"/>
                  <a:pt x="869245" y="3894667"/>
                </a:cubicBezTo>
                <a:cubicBezTo>
                  <a:pt x="877914" y="3969803"/>
                  <a:pt x="882441" y="4045394"/>
                  <a:pt x="891822" y="4120445"/>
                </a:cubicBezTo>
                <a:cubicBezTo>
                  <a:pt x="895585" y="4150549"/>
                  <a:pt x="898123" y="4180831"/>
                  <a:pt x="903111" y="4210756"/>
                </a:cubicBezTo>
                <a:cubicBezTo>
                  <a:pt x="905662" y="4226060"/>
                  <a:pt x="910637" y="4240860"/>
                  <a:pt x="914400" y="4255912"/>
                </a:cubicBezTo>
                <a:cubicBezTo>
                  <a:pt x="917638" y="4323901"/>
                  <a:pt x="927105" y="4562166"/>
                  <a:pt x="936978" y="4651023"/>
                </a:cubicBezTo>
                <a:cubicBezTo>
                  <a:pt x="991003" y="5137242"/>
                  <a:pt x="932964" y="4478673"/>
                  <a:pt x="970845" y="4933245"/>
                </a:cubicBezTo>
                <a:cubicBezTo>
                  <a:pt x="967082" y="5170312"/>
                  <a:pt x="966738" y="5407457"/>
                  <a:pt x="959556" y="5644445"/>
                </a:cubicBezTo>
                <a:cubicBezTo>
                  <a:pt x="959196" y="5656339"/>
                  <a:pt x="948267" y="5666412"/>
                  <a:pt x="948267" y="5678312"/>
                </a:cubicBezTo>
                <a:cubicBezTo>
                  <a:pt x="948267" y="5753665"/>
                  <a:pt x="955793" y="5828830"/>
                  <a:pt x="959556" y="5904089"/>
                </a:cubicBezTo>
                <a:cubicBezTo>
                  <a:pt x="970845" y="5900326"/>
                  <a:pt x="981523" y="5892800"/>
                  <a:pt x="993422" y="5892800"/>
                </a:cubicBezTo>
                <a:cubicBezTo>
                  <a:pt x="1045310" y="5892800"/>
                  <a:pt x="1064605" y="5901475"/>
                  <a:pt x="1106311" y="5915378"/>
                </a:cubicBezTo>
                <a:cubicBezTo>
                  <a:pt x="1125126" y="5930430"/>
                  <a:pt x="1142708" y="5947168"/>
                  <a:pt x="1162756" y="5960534"/>
                </a:cubicBezTo>
                <a:cubicBezTo>
                  <a:pt x="1176758" y="5969869"/>
                  <a:pt x="1193300" y="5974763"/>
                  <a:pt x="1207911" y="5983112"/>
                </a:cubicBezTo>
                <a:cubicBezTo>
                  <a:pt x="1219691" y="5989843"/>
                  <a:pt x="1230489" y="5998163"/>
                  <a:pt x="1241778" y="6005689"/>
                </a:cubicBezTo>
                <a:cubicBezTo>
                  <a:pt x="1249304" y="6016978"/>
                  <a:pt x="1252851" y="6032365"/>
                  <a:pt x="1264356" y="6039556"/>
                </a:cubicBezTo>
                <a:cubicBezTo>
                  <a:pt x="1284537" y="6052170"/>
                  <a:pt x="1332089" y="6062134"/>
                  <a:pt x="1332089" y="6062134"/>
                </a:cubicBezTo>
                <a:cubicBezTo>
                  <a:pt x="1347141" y="6073423"/>
                  <a:pt x="1362960" y="6083756"/>
                  <a:pt x="1377245" y="6096000"/>
                </a:cubicBezTo>
                <a:cubicBezTo>
                  <a:pt x="1389366" y="6106390"/>
                  <a:pt x="1398200" y="6120477"/>
                  <a:pt x="1411111" y="6129867"/>
                </a:cubicBezTo>
                <a:cubicBezTo>
                  <a:pt x="1439821" y="6150747"/>
                  <a:pt x="1469670" y="6170437"/>
                  <a:pt x="1501422" y="6186312"/>
                </a:cubicBezTo>
                <a:cubicBezTo>
                  <a:pt x="1516474" y="6193838"/>
                  <a:pt x="1532449" y="6199747"/>
                  <a:pt x="1546578" y="6208889"/>
                </a:cubicBezTo>
                <a:cubicBezTo>
                  <a:pt x="1596531" y="6241211"/>
                  <a:pt x="1642315" y="6279877"/>
                  <a:pt x="1693334" y="6310489"/>
                </a:cubicBezTo>
                <a:cubicBezTo>
                  <a:pt x="1712149" y="6321778"/>
                  <a:pt x="1731172" y="6332727"/>
                  <a:pt x="1749778" y="6344356"/>
                </a:cubicBezTo>
                <a:cubicBezTo>
                  <a:pt x="1761283" y="6351547"/>
                  <a:pt x="1771510" y="6360866"/>
                  <a:pt x="1783645" y="6366934"/>
                </a:cubicBezTo>
                <a:cubicBezTo>
                  <a:pt x="1794288" y="6372256"/>
                  <a:pt x="1807109" y="6372444"/>
                  <a:pt x="1817511" y="6378223"/>
                </a:cubicBezTo>
                <a:cubicBezTo>
                  <a:pt x="1841231" y="6391401"/>
                  <a:pt x="1862667" y="6408326"/>
                  <a:pt x="1885245" y="6423378"/>
                </a:cubicBezTo>
                <a:lnTo>
                  <a:pt x="1952978" y="6468534"/>
                </a:lnTo>
                <a:lnTo>
                  <a:pt x="1986845" y="6491112"/>
                </a:lnTo>
                <a:lnTo>
                  <a:pt x="2020711" y="6513689"/>
                </a:lnTo>
                <a:cubicBezTo>
                  <a:pt x="2085416" y="6610747"/>
                  <a:pt x="1999259" y="6496527"/>
                  <a:pt x="2077156" y="6558845"/>
                </a:cubicBezTo>
                <a:cubicBezTo>
                  <a:pt x="2087751" y="6567321"/>
                  <a:pt x="2090140" y="6583118"/>
                  <a:pt x="2099734" y="6592712"/>
                </a:cubicBezTo>
                <a:cubicBezTo>
                  <a:pt x="2109327" y="6602305"/>
                  <a:pt x="2123177" y="6606603"/>
                  <a:pt x="2133600" y="6615289"/>
                </a:cubicBezTo>
                <a:cubicBezTo>
                  <a:pt x="2145865" y="6625510"/>
                  <a:pt x="2157246" y="6636891"/>
                  <a:pt x="2167467" y="6649156"/>
                </a:cubicBezTo>
                <a:cubicBezTo>
                  <a:pt x="2176153" y="6659579"/>
                  <a:pt x="2179450" y="6674547"/>
                  <a:pt x="2190045" y="6683023"/>
                </a:cubicBezTo>
                <a:cubicBezTo>
                  <a:pt x="2199337" y="6690457"/>
                  <a:pt x="2212622" y="6690549"/>
                  <a:pt x="2223911" y="6694312"/>
                </a:cubicBezTo>
                <a:cubicBezTo>
                  <a:pt x="2248542" y="6768202"/>
                  <a:pt x="2214332" y="6695679"/>
                  <a:pt x="2269067" y="6739467"/>
                </a:cubicBezTo>
                <a:cubicBezTo>
                  <a:pt x="2279662" y="6747943"/>
                  <a:pt x="2282051" y="6763740"/>
                  <a:pt x="2291645" y="6773334"/>
                </a:cubicBezTo>
                <a:cubicBezTo>
                  <a:pt x="2301239" y="6782928"/>
                  <a:pt x="2314222" y="6788386"/>
                  <a:pt x="2325511" y="6795912"/>
                </a:cubicBezTo>
                <a:cubicBezTo>
                  <a:pt x="2333037" y="6807201"/>
                  <a:pt x="2338495" y="6820184"/>
                  <a:pt x="2348089" y="6829778"/>
                </a:cubicBezTo>
                <a:cubicBezTo>
                  <a:pt x="2357683" y="6839372"/>
                  <a:pt x="2381956" y="6852356"/>
                  <a:pt x="2381956" y="6852356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8014954-CEE2-4287-AD1D-5008CB788C8E}"/>
              </a:ext>
            </a:extLst>
          </p:cNvPr>
          <p:cNvSpPr txBox="1"/>
          <p:nvPr/>
        </p:nvSpPr>
        <p:spPr>
          <a:xfrm>
            <a:off x="6287693" y="2620032"/>
            <a:ext cx="1580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Equipment Side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3AD5FC0-194D-4BD7-80F4-785AB6B7D017}"/>
              </a:ext>
            </a:extLst>
          </p:cNvPr>
          <p:cNvSpPr/>
          <p:nvPr/>
        </p:nvSpPr>
        <p:spPr>
          <a:xfrm>
            <a:off x="4504267" y="67733"/>
            <a:ext cx="1399822" cy="6728178"/>
          </a:xfrm>
          <a:custGeom>
            <a:avLst/>
            <a:gdLst>
              <a:gd name="connsiteX0" fmla="*/ 0 w 1399822"/>
              <a:gd name="connsiteY0" fmla="*/ 0 h 6728178"/>
              <a:gd name="connsiteX1" fmla="*/ 22577 w 1399822"/>
              <a:gd name="connsiteY1" fmla="*/ 135467 h 6728178"/>
              <a:gd name="connsiteX2" fmla="*/ 33866 w 1399822"/>
              <a:gd name="connsiteY2" fmla="*/ 169334 h 6728178"/>
              <a:gd name="connsiteX3" fmla="*/ 45155 w 1399822"/>
              <a:gd name="connsiteY3" fmla="*/ 214489 h 6728178"/>
              <a:gd name="connsiteX4" fmla="*/ 79022 w 1399822"/>
              <a:gd name="connsiteY4" fmla="*/ 316089 h 6728178"/>
              <a:gd name="connsiteX5" fmla="*/ 124177 w 1399822"/>
              <a:gd name="connsiteY5" fmla="*/ 474134 h 6728178"/>
              <a:gd name="connsiteX6" fmla="*/ 135466 w 1399822"/>
              <a:gd name="connsiteY6" fmla="*/ 508000 h 6728178"/>
              <a:gd name="connsiteX7" fmla="*/ 158044 w 1399822"/>
              <a:gd name="connsiteY7" fmla="*/ 587023 h 6728178"/>
              <a:gd name="connsiteX8" fmla="*/ 180622 w 1399822"/>
              <a:gd name="connsiteY8" fmla="*/ 654756 h 6728178"/>
              <a:gd name="connsiteX9" fmla="*/ 191911 w 1399822"/>
              <a:gd name="connsiteY9" fmla="*/ 688623 h 6728178"/>
              <a:gd name="connsiteX10" fmla="*/ 214489 w 1399822"/>
              <a:gd name="connsiteY10" fmla="*/ 745067 h 6728178"/>
              <a:gd name="connsiteX11" fmla="*/ 259644 w 1399822"/>
              <a:gd name="connsiteY11" fmla="*/ 948267 h 6728178"/>
              <a:gd name="connsiteX12" fmla="*/ 282222 w 1399822"/>
              <a:gd name="connsiteY12" fmla="*/ 1016000 h 6728178"/>
              <a:gd name="connsiteX13" fmla="*/ 316089 w 1399822"/>
              <a:gd name="connsiteY13" fmla="*/ 1128889 h 6728178"/>
              <a:gd name="connsiteX14" fmla="*/ 338666 w 1399822"/>
              <a:gd name="connsiteY14" fmla="*/ 1162756 h 6728178"/>
              <a:gd name="connsiteX15" fmla="*/ 349955 w 1399822"/>
              <a:gd name="connsiteY15" fmla="*/ 1196623 h 6728178"/>
              <a:gd name="connsiteX16" fmla="*/ 395111 w 1399822"/>
              <a:gd name="connsiteY16" fmla="*/ 1264356 h 6728178"/>
              <a:gd name="connsiteX17" fmla="*/ 417689 w 1399822"/>
              <a:gd name="connsiteY17" fmla="*/ 1298223 h 6728178"/>
              <a:gd name="connsiteX18" fmla="*/ 451555 w 1399822"/>
              <a:gd name="connsiteY18" fmla="*/ 1365956 h 6728178"/>
              <a:gd name="connsiteX19" fmla="*/ 474133 w 1399822"/>
              <a:gd name="connsiteY19" fmla="*/ 1433689 h 6728178"/>
              <a:gd name="connsiteX20" fmla="*/ 496711 w 1399822"/>
              <a:gd name="connsiteY20" fmla="*/ 1467556 h 6728178"/>
              <a:gd name="connsiteX21" fmla="*/ 530577 w 1399822"/>
              <a:gd name="connsiteY21" fmla="*/ 1580445 h 6728178"/>
              <a:gd name="connsiteX22" fmla="*/ 553155 w 1399822"/>
              <a:gd name="connsiteY22" fmla="*/ 1648178 h 6728178"/>
              <a:gd name="connsiteX23" fmla="*/ 564444 w 1399822"/>
              <a:gd name="connsiteY23" fmla="*/ 1682045 h 6728178"/>
              <a:gd name="connsiteX24" fmla="*/ 587022 w 1399822"/>
              <a:gd name="connsiteY24" fmla="*/ 1715911 h 6728178"/>
              <a:gd name="connsiteX25" fmla="*/ 609600 w 1399822"/>
              <a:gd name="connsiteY25" fmla="*/ 1783645 h 6728178"/>
              <a:gd name="connsiteX26" fmla="*/ 632177 w 1399822"/>
              <a:gd name="connsiteY26" fmla="*/ 1817511 h 6728178"/>
              <a:gd name="connsiteX27" fmla="*/ 654755 w 1399822"/>
              <a:gd name="connsiteY27" fmla="*/ 1885245 h 6728178"/>
              <a:gd name="connsiteX28" fmla="*/ 666044 w 1399822"/>
              <a:gd name="connsiteY28" fmla="*/ 1919111 h 6728178"/>
              <a:gd name="connsiteX29" fmla="*/ 688622 w 1399822"/>
              <a:gd name="connsiteY29" fmla="*/ 1964267 h 6728178"/>
              <a:gd name="connsiteX30" fmla="*/ 711200 w 1399822"/>
              <a:gd name="connsiteY30" fmla="*/ 2032000 h 6728178"/>
              <a:gd name="connsiteX31" fmla="*/ 733777 w 1399822"/>
              <a:gd name="connsiteY31" fmla="*/ 2077156 h 6728178"/>
              <a:gd name="connsiteX32" fmla="*/ 756355 w 1399822"/>
              <a:gd name="connsiteY32" fmla="*/ 2144889 h 6728178"/>
              <a:gd name="connsiteX33" fmla="*/ 778933 w 1399822"/>
              <a:gd name="connsiteY33" fmla="*/ 2178756 h 6728178"/>
              <a:gd name="connsiteX34" fmla="*/ 801511 w 1399822"/>
              <a:gd name="connsiteY34" fmla="*/ 2246489 h 6728178"/>
              <a:gd name="connsiteX35" fmla="*/ 846666 w 1399822"/>
              <a:gd name="connsiteY35" fmla="*/ 2325511 h 6728178"/>
              <a:gd name="connsiteX36" fmla="*/ 869244 w 1399822"/>
              <a:gd name="connsiteY36" fmla="*/ 2359378 h 6728178"/>
              <a:gd name="connsiteX37" fmla="*/ 880533 w 1399822"/>
              <a:gd name="connsiteY37" fmla="*/ 2393245 h 6728178"/>
              <a:gd name="connsiteX38" fmla="*/ 925689 w 1399822"/>
              <a:gd name="connsiteY38" fmla="*/ 2460978 h 6728178"/>
              <a:gd name="connsiteX39" fmla="*/ 948266 w 1399822"/>
              <a:gd name="connsiteY39" fmla="*/ 2494845 h 6728178"/>
              <a:gd name="connsiteX40" fmla="*/ 993422 w 1399822"/>
              <a:gd name="connsiteY40" fmla="*/ 2596445 h 6728178"/>
              <a:gd name="connsiteX41" fmla="*/ 1027289 w 1399822"/>
              <a:gd name="connsiteY41" fmla="*/ 2664178 h 6728178"/>
              <a:gd name="connsiteX42" fmla="*/ 1049866 w 1399822"/>
              <a:gd name="connsiteY42" fmla="*/ 2731911 h 6728178"/>
              <a:gd name="connsiteX43" fmla="*/ 1061155 w 1399822"/>
              <a:gd name="connsiteY43" fmla="*/ 2765778 h 6728178"/>
              <a:gd name="connsiteX44" fmla="*/ 1072444 w 1399822"/>
              <a:gd name="connsiteY44" fmla="*/ 2822223 h 6728178"/>
              <a:gd name="connsiteX45" fmla="*/ 1106311 w 1399822"/>
              <a:gd name="connsiteY45" fmla="*/ 3036711 h 6728178"/>
              <a:gd name="connsiteX46" fmla="*/ 1117600 w 1399822"/>
              <a:gd name="connsiteY46" fmla="*/ 3081867 h 6728178"/>
              <a:gd name="connsiteX47" fmla="*/ 1140177 w 1399822"/>
              <a:gd name="connsiteY47" fmla="*/ 3194756 h 6728178"/>
              <a:gd name="connsiteX48" fmla="*/ 1162755 w 1399822"/>
              <a:gd name="connsiteY48" fmla="*/ 3273778 h 6728178"/>
              <a:gd name="connsiteX49" fmla="*/ 1174044 w 1399822"/>
              <a:gd name="connsiteY49" fmla="*/ 3307645 h 6728178"/>
              <a:gd name="connsiteX50" fmla="*/ 1185333 w 1399822"/>
              <a:gd name="connsiteY50" fmla="*/ 3352800 h 6728178"/>
              <a:gd name="connsiteX51" fmla="*/ 1196622 w 1399822"/>
              <a:gd name="connsiteY51" fmla="*/ 3386667 h 6728178"/>
              <a:gd name="connsiteX52" fmla="*/ 1207911 w 1399822"/>
              <a:gd name="connsiteY52" fmla="*/ 3431823 h 6728178"/>
              <a:gd name="connsiteX53" fmla="*/ 1219200 w 1399822"/>
              <a:gd name="connsiteY53" fmla="*/ 3465689 h 6728178"/>
              <a:gd name="connsiteX54" fmla="*/ 1241777 w 1399822"/>
              <a:gd name="connsiteY54" fmla="*/ 3556000 h 6728178"/>
              <a:gd name="connsiteX55" fmla="*/ 1264355 w 1399822"/>
              <a:gd name="connsiteY55" fmla="*/ 3680178 h 6728178"/>
              <a:gd name="connsiteX56" fmla="*/ 1286933 w 1399822"/>
              <a:gd name="connsiteY56" fmla="*/ 3759200 h 6728178"/>
              <a:gd name="connsiteX57" fmla="*/ 1298222 w 1399822"/>
              <a:gd name="connsiteY57" fmla="*/ 3838223 h 6728178"/>
              <a:gd name="connsiteX58" fmla="*/ 1320800 w 1399822"/>
              <a:gd name="connsiteY58" fmla="*/ 3939823 h 6728178"/>
              <a:gd name="connsiteX59" fmla="*/ 1332089 w 1399822"/>
              <a:gd name="connsiteY59" fmla="*/ 4651023 h 6728178"/>
              <a:gd name="connsiteX60" fmla="*/ 1354666 w 1399822"/>
              <a:gd name="connsiteY60" fmla="*/ 4809067 h 6728178"/>
              <a:gd name="connsiteX61" fmla="*/ 1377244 w 1399822"/>
              <a:gd name="connsiteY61" fmla="*/ 4989689 h 6728178"/>
              <a:gd name="connsiteX62" fmla="*/ 1399822 w 1399822"/>
              <a:gd name="connsiteY62" fmla="*/ 5136445 h 6728178"/>
              <a:gd name="connsiteX63" fmla="*/ 1388533 w 1399822"/>
              <a:gd name="connsiteY63" fmla="*/ 5802489 h 6728178"/>
              <a:gd name="connsiteX64" fmla="*/ 1377244 w 1399822"/>
              <a:gd name="connsiteY64" fmla="*/ 5836356 h 6728178"/>
              <a:gd name="connsiteX65" fmla="*/ 1365955 w 1399822"/>
              <a:gd name="connsiteY65" fmla="*/ 5892800 h 6728178"/>
              <a:gd name="connsiteX66" fmla="*/ 1343377 w 1399822"/>
              <a:gd name="connsiteY66" fmla="*/ 6062134 h 6728178"/>
              <a:gd name="connsiteX67" fmla="*/ 1332089 w 1399822"/>
              <a:gd name="connsiteY67" fmla="*/ 6163734 h 6728178"/>
              <a:gd name="connsiteX68" fmla="*/ 1320800 w 1399822"/>
              <a:gd name="connsiteY68" fmla="*/ 6220178 h 6728178"/>
              <a:gd name="connsiteX69" fmla="*/ 1309511 w 1399822"/>
              <a:gd name="connsiteY69" fmla="*/ 6728178 h 6728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1399822" h="6728178">
                <a:moveTo>
                  <a:pt x="0" y="0"/>
                </a:moveTo>
                <a:cubicBezTo>
                  <a:pt x="6370" y="44593"/>
                  <a:pt x="11574" y="91455"/>
                  <a:pt x="22577" y="135467"/>
                </a:cubicBezTo>
                <a:cubicBezTo>
                  <a:pt x="25463" y="147011"/>
                  <a:pt x="30597" y="157892"/>
                  <a:pt x="33866" y="169334"/>
                </a:cubicBezTo>
                <a:cubicBezTo>
                  <a:pt x="38128" y="184252"/>
                  <a:pt x="40592" y="199660"/>
                  <a:pt x="45155" y="214489"/>
                </a:cubicBezTo>
                <a:cubicBezTo>
                  <a:pt x="55654" y="248609"/>
                  <a:pt x="69215" y="281764"/>
                  <a:pt x="79022" y="316089"/>
                </a:cubicBezTo>
                <a:cubicBezTo>
                  <a:pt x="94074" y="368771"/>
                  <a:pt x="106851" y="422156"/>
                  <a:pt x="124177" y="474134"/>
                </a:cubicBezTo>
                <a:cubicBezTo>
                  <a:pt x="127940" y="485423"/>
                  <a:pt x="132047" y="496603"/>
                  <a:pt x="135466" y="508000"/>
                </a:cubicBezTo>
                <a:cubicBezTo>
                  <a:pt x="143338" y="534240"/>
                  <a:pt x="149987" y="560839"/>
                  <a:pt x="158044" y="587023"/>
                </a:cubicBezTo>
                <a:cubicBezTo>
                  <a:pt x="165043" y="609770"/>
                  <a:pt x="173096" y="632178"/>
                  <a:pt x="180622" y="654756"/>
                </a:cubicBezTo>
                <a:cubicBezTo>
                  <a:pt x="184385" y="666045"/>
                  <a:pt x="187492" y="677574"/>
                  <a:pt x="191911" y="688623"/>
                </a:cubicBezTo>
                <a:lnTo>
                  <a:pt x="214489" y="745067"/>
                </a:lnTo>
                <a:cubicBezTo>
                  <a:pt x="223437" y="789810"/>
                  <a:pt x="243700" y="900434"/>
                  <a:pt x="259644" y="948267"/>
                </a:cubicBezTo>
                <a:cubicBezTo>
                  <a:pt x="267170" y="970845"/>
                  <a:pt x="276450" y="992912"/>
                  <a:pt x="282222" y="1016000"/>
                </a:cubicBezTo>
                <a:cubicBezTo>
                  <a:pt x="288533" y="1041244"/>
                  <a:pt x="305094" y="1112396"/>
                  <a:pt x="316089" y="1128889"/>
                </a:cubicBezTo>
                <a:cubicBezTo>
                  <a:pt x="323615" y="1140178"/>
                  <a:pt x="332599" y="1150621"/>
                  <a:pt x="338666" y="1162756"/>
                </a:cubicBezTo>
                <a:cubicBezTo>
                  <a:pt x="343988" y="1173399"/>
                  <a:pt x="344176" y="1186221"/>
                  <a:pt x="349955" y="1196623"/>
                </a:cubicBezTo>
                <a:cubicBezTo>
                  <a:pt x="363133" y="1220343"/>
                  <a:pt x="380059" y="1241778"/>
                  <a:pt x="395111" y="1264356"/>
                </a:cubicBezTo>
                <a:lnTo>
                  <a:pt x="417689" y="1298223"/>
                </a:lnTo>
                <a:cubicBezTo>
                  <a:pt x="458850" y="1421713"/>
                  <a:pt x="393207" y="1234673"/>
                  <a:pt x="451555" y="1365956"/>
                </a:cubicBezTo>
                <a:cubicBezTo>
                  <a:pt x="461221" y="1387704"/>
                  <a:pt x="460932" y="1413887"/>
                  <a:pt x="474133" y="1433689"/>
                </a:cubicBezTo>
                <a:cubicBezTo>
                  <a:pt x="481659" y="1444978"/>
                  <a:pt x="491201" y="1455158"/>
                  <a:pt x="496711" y="1467556"/>
                </a:cubicBezTo>
                <a:cubicBezTo>
                  <a:pt x="521279" y="1522833"/>
                  <a:pt x="515419" y="1529916"/>
                  <a:pt x="530577" y="1580445"/>
                </a:cubicBezTo>
                <a:cubicBezTo>
                  <a:pt x="537415" y="1603240"/>
                  <a:pt x="545629" y="1625600"/>
                  <a:pt x="553155" y="1648178"/>
                </a:cubicBezTo>
                <a:cubicBezTo>
                  <a:pt x="556918" y="1659467"/>
                  <a:pt x="557843" y="1672144"/>
                  <a:pt x="564444" y="1682045"/>
                </a:cubicBezTo>
                <a:lnTo>
                  <a:pt x="587022" y="1715911"/>
                </a:lnTo>
                <a:cubicBezTo>
                  <a:pt x="594548" y="1738489"/>
                  <a:pt x="596399" y="1763843"/>
                  <a:pt x="609600" y="1783645"/>
                </a:cubicBezTo>
                <a:cubicBezTo>
                  <a:pt x="617126" y="1794934"/>
                  <a:pt x="626667" y="1805113"/>
                  <a:pt x="632177" y="1817511"/>
                </a:cubicBezTo>
                <a:cubicBezTo>
                  <a:pt x="641843" y="1839259"/>
                  <a:pt x="647229" y="1862667"/>
                  <a:pt x="654755" y="1885245"/>
                </a:cubicBezTo>
                <a:cubicBezTo>
                  <a:pt x="658518" y="1896534"/>
                  <a:pt x="660722" y="1908468"/>
                  <a:pt x="666044" y="1919111"/>
                </a:cubicBezTo>
                <a:cubicBezTo>
                  <a:pt x="673570" y="1934163"/>
                  <a:pt x="682372" y="1948642"/>
                  <a:pt x="688622" y="1964267"/>
                </a:cubicBezTo>
                <a:cubicBezTo>
                  <a:pt x="697461" y="1986364"/>
                  <a:pt x="700557" y="2010713"/>
                  <a:pt x="711200" y="2032000"/>
                </a:cubicBezTo>
                <a:cubicBezTo>
                  <a:pt x="718726" y="2047052"/>
                  <a:pt x="727527" y="2061531"/>
                  <a:pt x="733777" y="2077156"/>
                </a:cubicBezTo>
                <a:cubicBezTo>
                  <a:pt x="742616" y="2099253"/>
                  <a:pt x="743154" y="2125087"/>
                  <a:pt x="756355" y="2144889"/>
                </a:cubicBezTo>
                <a:cubicBezTo>
                  <a:pt x="763881" y="2156178"/>
                  <a:pt x="773423" y="2166358"/>
                  <a:pt x="778933" y="2178756"/>
                </a:cubicBezTo>
                <a:cubicBezTo>
                  <a:pt x="788599" y="2200504"/>
                  <a:pt x="788310" y="2226687"/>
                  <a:pt x="801511" y="2246489"/>
                </a:cubicBezTo>
                <a:cubicBezTo>
                  <a:pt x="856519" y="2329001"/>
                  <a:pt x="789376" y="2225252"/>
                  <a:pt x="846666" y="2325511"/>
                </a:cubicBezTo>
                <a:cubicBezTo>
                  <a:pt x="853397" y="2337291"/>
                  <a:pt x="863176" y="2347243"/>
                  <a:pt x="869244" y="2359378"/>
                </a:cubicBezTo>
                <a:cubicBezTo>
                  <a:pt x="874566" y="2370021"/>
                  <a:pt x="874754" y="2382843"/>
                  <a:pt x="880533" y="2393245"/>
                </a:cubicBezTo>
                <a:cubicBezTo>
                  <a:pt x="893711" y="2416965"/>
                  <a:pt x="910637" y="2438400"/>
                  <a:pt x="925689" y="2460978"/>
                </a:cubicBezTo>
                <a:cubicBezTo>
                  <a:pt x="933215" y="2472267"/>
                  <a:pt x="943976" y="2481974"/>
                  <a:pt x="948266" y="2494845"/>
                </a:cubicBezTo>
                <a:cubicBezTo>
                  <a:pt x="1006513" y="2669584"/>
                  <a:pt x="939754" y="2489110"/>
                  <a:pt x="993422" y="2596445"/>
                </a:cubicBezTo>
                <a:cubicBezTo>
                  <a:pt x="1040161" y="2689921"/>
                  <a:pt x="962583" y="2567118"/>
                  <a:pt x="1027289" y="2664178"/>
                </a:cubicBezTo>
                <a:lnTo>
                  <a:pt x="1049866" y="2731911"/>
                </a:lnTo>
                <a:cubicBezTo>
                  <a:pt x="1053629" y="2743200"/>
                  <a:pt x="1058821" y="2754109"/>
                  <a:pt x="1061155" y="2765778"/>
                </a:cubicBezTo>
                <a:cubicBezTo>
                  <a:pt x="1064918" y="2784593"/>
                  <a:pt x="1069290" y="2803296"/>
                  <a:pt x="1072444" y="2822223"/>
                </a:cubicBezTo>
                <a:cubicBezTo>
                  <a:pt x="1083423" y="2888096"/>
                  <a:pt x="1091030" y="2975589"/>
                  <a:pt x="1106311" y="3036711"/>
                </a:cubicBezTo>
                <a:cubicBezTo>
                  <a:pt x="1110074" y="3051763"/>
                  <a:pt x="1114349" y="3066696"/>
                  <a:pt x="1117600" y="3081867"/>
                </a:cubicBezTo>
                <a:cubicBezTo>
                  <a:pt x="1125640" y="3119390"/>
                  <a:pt x="1128042" y="3158350"/>
                  <a:pt x="1140177" y="3194756"/>
                </a:cubicBezTo>
                <a:cubicBezTo>
                  <a:pt x="1167244" y="3275958"/>
                  <a:pt x="1134405" y="3174553"/>
                  <a:pt x="1162755" y="3273778"/>
                </a:cubicBezTo>
                <a:cubicBezTo>
                  <a:pt x="1166024" y="3285220"/>
                  <a:pt x="1170775" y="3296203"/>
                  <a:pt x="1174044" y="3307645"/>
                </a:cubicBezTo>
                <a:cubicBezTo>
                  <a:pt x="1178306" y="3322563"/>
                  <a:pt x="1181071" y="3337882"/>
                  <a:pt x="1185333" y="3352800"/>
                </a:cubicBezTo>
                <a:cubicBezTo>
                  <a:pt x="1188602" y="3364242"/>
                  <a:pt x="1193353" y="3375225"/>
                  <a:pt x="1196622" y="3386667"/>
                </a:cubicBezTo>
                <a:cubicBezTo>
                  <a:pt x="1200884" y="3401585"/>
                  <a:pt x="1203649" y="3416905"/>
                  <a:pt x="1207911" y="3431823"/>
                </a:cubicBezTo>
                <a:cubicBezTo>
                  <a:pt x="1211180" y="3443264"/>
                  <a:pt x="1216069" y="3454209"/>
                  <a:pt x="1219200" y="3465689"/>
                </a:cubicBezTo>
                <a:cubicBezTo>
                  <a:pt x="1227364" y="3495626"/>
                  <a:pt x="1234251" y="3525896"/>
                  <a:pt x="1241777" y="3556000"/>
                </a:cubicBezTo>
                <a:cubicBezTo>
                  <a:pt x="1267383" y="3658426"/>
                  <a:pt x="1237386" y="3531850"/>
                  <a:pt x="1264355" y="3680178"/>
                </a:cubicBezTo>
                <a:cubicBezTo>
                  <a:pt x="1270025" y="3711365"/>
                  <a:pt x="1277260" y="3730182"/>
                  <a:pt x="1286933" y="3759200"/>
                </a:cubicBezTo>
                <a:cubicBezTo>
                  <a:pt x="1290696" y="3785541"/>
                  <a:pt x="1293848" y="3811977"/>
                  <a:pt x="1298222" y="3838223"/>
                </a:cubicBezTo>
                <a:cubicBezTo>
                  <a:pt x="1305387" y="3881215"/>
                  <a:pt x="1310652" y="3899232"/>
                  <a:pt x="1320800" y="3939823"/>
                </a:cubicBezTo>
                <a:cubicBezTo>
                  <a:pt x="1324563" y="4176890"/>
                  <a:pt x="1325413" y="4414020"/>
                  <a:pt x="1332089" y="4651023"/>
                </a:cubicBezTo>
                <a:cubicBezTo>
                  <a:pt x="1333445" y="4699159"/>
                  <a:pt x="1348025" y="4760365"/>
                  <a:pt x="1354666" y="4809067"/>
                </a:cubicBezTo>
                <a:cubicBezTo>
                  <a:pt x="1362864" y="4869186"/>
                  <a:pt x="1365344" y="4930191"/>
                  <a:pt x="1377244" y="4989689"/>
                </a:cubicBezTo>
                <a:cubicBezTo>
                  <a:pt x="1394483" y="5075883"/>
                  <a:pt x="1386153" y="5027095"/>
                  <a:pt x="1399822" y="5136445"/>
                </a:cubicBezTo>
                <a:cubicBezTo>
                  <a:pt x="1396059" y="5358460"/>
                  <a:pt x="1395692" y="5580558"/>
                  <a:pt x="1388533" y="5802489"/>
                </a:cubicBezTo>
                <a:cubicBezTo>
                  <a:pt x="1388149" y="5814382"/>
                  <a:pt x="1380130" y="5824812"/>
                  <a:pt x="1377244" y="5836356"/>
                </a:cubicBezTo>
                <a:cubicBezTo>
                  <a:pt x="1372590" y="5854970"/>
                  <a:pt x="1369109" y="5873874"/>
                  <a:pt x="1365955" y="5892800"/>
                </a:cubicBezTo>
                <a:cubicBezTo>
                  <a:pt x="1359168" y="5933524"/>
                  <a:pt x="1347942" y="6023329"/>
                  <a:pt x="1343377" y="6062134"/>
                </a:cubicBezTo>
                <a:cubicBezTo>
                  <a:pt x="1339396" y="6095976"/>
                  <a:pt x="1336908" y="6130001"/>
                  <a:pt x="1332089" y="6163734"/>
                </a:cubicBezTo>
                <a:cubicBezTo>
                  <a:pt x="1329376" y="6182728"/>
                  <a:pt x="1324563" y="6201363"/>
                  <a:pt x="1320800" y="6220178"/>
                </a:cubicBezTo>
                <a:cubicBezTo>
                  <a:pt x="1299199" y="6479394"/>
                  <a:pt x="1309511" y="6310333"/>
                  <a:pt x="1309511" y="6728178"/>
                </a:cubicBezTo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6DCE92B-5FE4-4BB1-BDC3-47BCF09ACE2E}"/>
              </a:ext>
            </a:extLst>
          </p:cNvPr>
          <p:cNvGrpSpPr/>
          <p:nvPr/>
        </p:nvGrpSpPr>
        <p:grpSpPr>
          <a:xfrm>
            <a:off x="68187" y="767188"/>
            <a:ext cx="2123972" cy="437791"/>
            <a:chOff x="6327793" y="1471440"/>
            <a:chExt cx="2123972" cy="437791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2EBD3CD-1478-46E2-BEC4-B0EA58AFD95B}"/>
                </a:ext>
              </a:extLst>
            </p:cNvPr>
            <p:cNvSpPr/>
            <p:nvPr/>
          </p:nvSpPr>
          <p:spPr>
            <a:xfrm>
              <a:off x="6327793" y="1471440"/>
              <a:ext cx="2123972" cy="43779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018EB41B-055A-4AA8-94FA-499AF03C8356}"/>
                </a:ext>
              </a:extLst>
            </p:cNvPr>
            <p:cNvCxnSpPr>
              <a:cxnSpLocks/>
            </p:cNvCxnSpPr>
            <p:nvPr/>
          </p:nvCxnSpPr>
          <p:spPr>
            <a:xfrm>
              <a:off x="6428198" y="1574920"/>
              <a:ext cx="302055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012B608-8B14-4D9A-8850-E76DF62B84BF}"/>
                </a:ext>
              </a:extLst>
            </p:cNvPr>
            <p:cNvCxnSpPr>
              <a:cxnSpLocks/>
            </p:cNvCxnSpPr>
            <p:nvPr/>
          </p:nvCxnSpPr>
          <p:spPr>
            <a:xfrm>
              <a:off x="6428198" y="1808008"/>
              <a:ext cx="302055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8C36B22A-73DC-4FAE-B251-1EC8B0C097E7}"/>
                </a:ext>
              </a:extLst>
            </p:cNvPr>
            <p:cNvSpPr txBox="1"/>
            <p:nvPr/>
          </p:nvSpPr>
          <p:spPr>
            <a:xfrm>
              <a:off x="6829048" y="1471441"/>
              <a:ext cx="162271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Approximate Low Water Line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413B3F97-7764-4A65-A2EE-5D4DABFA9BCB}"/>
                </a:ext>
              </a:extLst>
            </p:cNvPr>
            <p:cNvSpPr txBox="1"/>
            <p:nvPr/>
          </p:nvSpPr>
          <p:spPr>
            <a:xfrm>
              <a:off x="6829048" y="1678399"/>
              <a:ext cx="157520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Approximate High Water Line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79819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te Diagram Template V4" id="{D4633510-E631-4E4A-AB32-D61855119A66}" vid="{DE695538-FC88-1748-B7BF-66C0DC50CB0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54BCB3731A594289DAB0DCED040E9C" ma:contentTypeVersion="4" ma:contentTypeDescription="Create a new document." ma:contentTypeScope="" ma:versionID="eb526a7678965bcf77bb8e243279acb3">
  <xsd:schema xmlns:xsd="http://www.w3.org/2001/XMLSchema" xmlns:xs="http://www.w3.org/2001/XMLSchema" xmlns:p="http://schemas.microsoft.com/office/2006/metadata/properties" xmlns:ns2="b21ce452-5fe9-4288-8a83-0daf517ff66c" targetNamespace="http://schemas.microsoft.com/office/2006/metadata/properties" ma:root="true" ma:fieldsID="c4ef8e5ae5a14a25ec5581a73229b659" ns2:_="">
    <xsd:import namespace="b21ce452-5fe9-4288-8a83-0daf517ff6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1ce452-5fe9-4288-8a83-0daf517ff6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C3322F-4389-40C5-959A-11A6C0BA398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655D89-DD4F-4CE5-9CF1-B9198E95E802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b21ce452-5fe9-4288-8a83-0daf517ff66c"/>
  </ds:schemaRefs>
</ds:datastoreItem>
</file>

<file path=customXml/itemProps3.xml><?xml version="1.0" encoding="utf-8"?>
<ds:datastoreItem xmlns:ds="http://schemas.openxmlformats.org/officeDocument/2006/customXml" ds:itemID="{F7CBBAD7-77ED-4D23-B774-B463915D5B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1ce452-5fe9-4288-8a83-0daf517ff6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50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Gabriel Brooks</dc:creator>
  <cp:keywords/>
  <dc:description/>
  <cp:lastModifiedBy>Benjamin Truscott</cp:lastModifiedBy>
  <cp:revision>10</cp:revision>
  <dcterms:created xsi:type="dcterms:W3CDTF">2021-03-22T16:06:00Z</dcterms:created>
  <dcterms:modified xsi:type="dcterms:W3CDTF">2021-12-20T18:49:39Z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0x010100DE54BCB3731A594289DAB0DCED040E9C</vt:lpwstr>
  </property>
  <property fmtid="{D5CDD505-2E9C-101B-9397-08002B2CF9AE}" pid="3" name="MSIP_Label_45011977-b912-4387-97a4-f4c94a801377_Enabled">
    <vt:lpwstr>true</vt:lpwstr>
  </property>
  <property fmtid="{D5CDD505-2E9C-101B-9397-08002B2CF9AE}" pid="4" name="MSIP_Label_45011977-b912-4387-97a4-f4c94a801377_SetDate">
    <vt:lpwstr>2021-12-20T18:49:13Z</vt:lpwstr>
  </property>
  <property fmtid="{D5CDD505-2E9C-101B-9397-08002B2CF9AE}" pid="5" name="MSIP_Label_45011977-b912-4387-97a4-f4c94a801377_Method">
    <vt:lpwstr>Standard</vt:lpwstr>
  </property>
  <property fmtid="{D5CDD505-2E9C-101B-9397-08002B2CF9AE}" pid="6" name="MSIP_Label_45011977-b912-4387-97a4-f4c94a801377_Name">
    <vt:lpwstr>Uncategorized Data</vt:lpwstr>
  </property>
  <property fmtid="{D5CDD505-2E9C-101B-9397-08002B2CF9AE}" pid="7" name="MSIP_Label_45011977-b912-4387-97a4-f4c94a801377_SiteId">
    <vt:lpwstr>11d0e217-264e-400a-8ba0-57dcc127d72d</vt:lpwstr>
  </property>
  <property fmtid="{D5CDD505-2E9C-101B-9397-08002B2CF9AE}" pid="8" name="MSIP_Label_45011977-b912-4387-97a4-f4c94a801377_ActionId">
    <vt:lpwstr>4ecf8917-ff8b-4cb8-b024-c0d0e4d22dfb</vt:lpwstr>
  </property>
  <property fmtid="{D5CDD505-2E9C-101B-9397-08002B2CF9AE}" pid="9" name="MSIP_Label_45011977-b912-4387-97a4-f4c94a801377_ContentBits">
    <vt:lpwstr>0</vt:lpwstr>
  </property>
</Properties>
</file>